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8" r:id="rId2"/>
    <p:sldId id="287" r:id="rId3"/>
    <p:sldId id="286" r:id="rId4"/>
    <p:sldId id="290" r:id="rId5"/>
    <p:sldId id="292" r:id="rId6"/>
    <p:sldId id="285" r:id="rId7"/>
    <p:sldId id="295" r:id="rId8"/>
    <p:sldId id="289" r:id="rId9"/>
    <p:sldId id="296" r:id="rId10"/>
    <p:sldId id="281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D55"/>
    <a:srgbClr val="4D7EA6"/>
    <a:srgbClr val="526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BFB3D1A-2719-6248-BB52-A5C7F7F1356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E78F382-2425-E24C-8EC6-AEE39035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6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BC40991-4C33-084C-8D37-4FF51DC8604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0D6FB08-F93A-3249-8AAE-62D01AC52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83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B6FE1-F5C1-B449-9D81-9170BB513512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4ECDF-AD6C-FC4D-AA3B-D457695E7B68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F6CE7-DD7A-F042-BCB7-CCB5125EFE16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SH_Logo_Horizontal_CMYK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27" y="6375400"/>
            <a:ext cx="1816100" cy="4953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743270" y="6502398"/>
            <a:ext cx="366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8712F4-4E3B-C04B-8DEC-AEEC0CDF6ED6}" type="slidenum">
              <a:rPr lang="en-US" sz="900" smtClean="0">
                <a:solidFill>
                  <a:srgbClr val="526367"/>
                </a:solidFill>
                <a:latin typeface="Arial"/>
                <a:cs typeface="Arial"/>
              </a:rPr>
              <a:t>‹#›</a:t>
            </a:fld>
            <a:endParaRPr lang="en-US" sz="900" dirty="0">
              <a:solidFill>
                <a:srgbClr val="526367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750675" y="6565900"/>
            <a:ext cx="0" cy="133350"/>
          </a:xfrm>
          <a:prstGeom prst="line">
            <a:avLst/>
          </a:prstGeom>
          <a:ln>
            <a:solidFill>
              <a:srgbClr val="3F4D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4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8423E1-A751-9744-9A99-247623A65BF6}" type="datetime1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2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53CD-FC85-924F-9BAB-0CC1C46326B3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EADC27-1E77-144A-825E-D4D40E5F8CF3}" type="datetime1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B6CF7E-5A31-F941-A454-D4B8BC593A95}" type="datetime1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9E9CB-88BB-744A-9346-ECDE5E5CE130}" type="datetime1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D48A3-0D38-CA43-8684-4D8453DD5A07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589DAB-3B76-D147-972D-07BE6E6B24DC}" type="datetime1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0C8152-0186-41B4-98C9-61C569E1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0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22700"/>
            <a:ext cx="12192000" cy="1130300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7449"/>
            <a:ext cx="9144000" cy="646711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New Facilities, Same Excellent Staff</a:t>
            </a:r>
          </a:p>
        </p:txBody>
      </p:sp>
      <p:pic>
        <p:nvPicPr>
          <p:cNvPr id="4" name="Picture 3" descr="GSH_Logo_Horizontal_RehabilitationCenter_CMYK_2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5" y="1481534"/>
            <a:ext cx="9048151" cy="13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847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47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38667" y="5164670"/>
            <a:ext cx="12996334" cy="15945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1" y="5150558"/>
            <a:ext cx="12036779" cy="1608667"/>
          </a:xfrm>
        </p:spPr>
        <p:txBody>
          <a:bodyPr anchor="ctr"/>
          <a:lstStyle/>
          <a:p>
            <a:r>
              <a:rPr lang="en-US" sz="3200" dirty="0" smtClean="0">
                <a:solidFill>
                  <a:srgbClr val="4D7EA6"/>
                </a:solidFill>
                <a:latin typeface="Arial"/>
                <a:cs typeface="Arial"/>
              </a:rPr>
              <a:t>Admission: Please contact the Good Samaritan Rehabilitation Center at 812-885-3601 for additional information.</a:t>
            </a:r>
            <a:endParaRPr lang="en-US" sz="3200" dirty="0">
              <a:solidFill>
                <a:srgbClr val="4D7E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7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8110" y="1825625"/>
            <a:ext cx="1130300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3F4D55"/>
                </a:solidFill>
                <a:latin typeface="Arial"/>
                <a:cs typeface="Arial"/>
              </a:rPr>
              <a:t>Good Samaritan Rehab has moved to a new location.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3F4D55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3F4D55"/>
                </a:solidFill>
                <a:latin typeface="Arial"/>
                <a:cs typeface="Arial"/>
              </a:rPr>
              <a:t>We now offer new facilities boasting: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3F4D55"/>
                </a:solidFill>
                <a:latin typeface="Arial"/>
                <a:cs typeface="Arial"/>
              </a:rPr>
              <a:t>F</a:t>
            </a:r>
            <a:r>
              <a:rPr lang="en-US" dirty="0" smtClean="0">
                <a:solidFill>
                  <a:srgbClr val="3F4D55"/>
                </a:solidFill>
                <a:latin typeface="Arial"/>
                <a:cs typeface="Arial"/>
              </a:rPr>
              <a:t>irst-rate, private, attractive rooms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3F4D55"/>
                </a:solidFill>
                <a:latin typeface="Arial"/>
                <a:cs typeface="Arial"/>
              </a:rPr>
              <a:t>Top of the line therapy and gym equipment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3F4D55"/>
                </a:solidFill>
                <a:latin typeface="Arial"/>
                <a:cs typeface="Arial"/>
              </a:rPr>
              <a:t>Attentive and friendly nursing staff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1800"/>
            <a:ext cx="12192000" cy="901700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0200" y="226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FFFFFF"/>
                </a:solidFill>
                <a:latin typeface="Arial"/>
                <a:cs typeface="Arial"/>
              </a:rPr>
              <a:t>Rehab has moved!</a:t>
            </a:r>
            <a:endParaRPr lang="en-US" sz="3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0423" y="3735787"/>
            <a:ext cx="264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Here – Remove box and replace with image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6222" y="1552222"/>
            <a:ext cx="11359445" cy="8466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3F4D55"/>
                </a:solidFill>
                <a:latin typeface="Arial"/>
                <a:cs typeface="Arial"/>
              </a:rPr>
              <a:t>New and comfortable </a:t>
            </a:r>
            <a:r>
              <a:rPr lang="en-US" dirty="0">
                <a:solidFill>
                  <a:srgbClr val="3F4D55"/>
                </a:solidFill>
                <a:latin typeface="Arial"/>
                <a:cs typeface="Arial"/>
              </a:rPr>
              <a:t>r</a:t>
            </a:r>
            <a:r>
              <a:rPr lang="en-US" dirty="0" smtClean="0">
                <a:solidFill>
                  <a:srgbClr val="3F4D55"/>
                </a:solidFill>
                <a:latin typeface="Arial"/>
                <a:cs typeface="Arial"/>
              </a:rPr>
              <a:t>ooms offer privacy and comfort during your stay.</a:t>
            </a:r>
            <a:endParaRPr lang="en-US" sz="2400" dirty="0" smtClean="0">
              <a:solidFill>
                <a:srgbClr val="3F4D55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1800"/>
            <a:ext cx="12192000" cy="901700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6535" y="212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endParaRPr lang="en-US" sz="3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0423" y="3735787"/>
            <a:ext cx="264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Here – Remove box and replace with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MG_481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36" y="2522350"/>
            <a:ext cx="6314700" cy="4903151"/>
          </a:xfrm>
          <a:prstGeom prst="rect">
            <a:avLst/>
          </a:prstGeom>
        </p:spPr>
      </p:pic>
      <p:pic>
        <p:nvPicPr>
          <p:cNvPr id="8" name="Picture 7" descr="IMG_4816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90" y="2520331"/>
            <a:ext cx="6645053" cy="44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1555" y="1651000"/>
            <a:ext cx="11260667" cy="15098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F4D55"/>
                </a:solidFill>
                <a:latin typeface="Arial"/>
                <a:cs typeface="Arial"/>
              </a:rPr>
              <a:t>Our dining and social space is comfortable and spacious, with different activities such as music, TV and games available to patients and their families.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1800"/>
            <a:ext cx="12192000" cy="901700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4202" y="212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FFFFFF"/>
                </a:solidFill>
                <a:latin typeface="Arial"/>
                <a:cs typeface="Arial"/>
              </a:rPr>
              <a:t>Dining and Social Spaces</a:t>
            </a:r>
            <a:endParaRPr lang="en-US" sz="3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0423" y="3735787"/>
            <a:ext cx="264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Here – Remove box and replace with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IMG_479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89" y="2836334"/>
            <a:ext cx="6406444" cy="4270963"/>
          </a:xfrm>
          <a:prstGeom prst="rect">
            <a:avLst/>
          </a:prstGeom>
        </p:spPr>
      </p:pic>
      <p:pic>
        <p:nvPicPr>
          <p:cNvPr id="8" name="Picture 7" descr="IMG_4793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6" y="2836337"/>
            <a:ext cx="6434665" cy="43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41489" y="4555067"/>
            <a:ext cx="12897556" cy="1749778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4889"/>
            <a:ext cx="12897556" cy="1749778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92333" y="1298220"/>
            <a:ext cx="5263444" cy="13070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We have a fully functioning kitchen and laundry area to aid our therapists in occupational therapy.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" name="Picture 1" descr="IMG_4796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0779" cy="3960520"/>
          </a:xfrm>
          <a:prstGeom prst="rect">
            <a:avLst/>
          </a:prstGeom>
        </p:spPr>
      </p:pic>
      <p:pic>
        <p:nvPicPr>
          <p:cNvPr id="6" name="Picture 5" descr="IMG_4804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91" y="2996261"/>
            <a:ext cx="6300610" cy="42004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4066" y="4870804"/>
            <a:ext cx="5576711" cy="130704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Our staff of therapists and nurses are diligent and helpful in their constant care and assistance throughout the patient’s stay.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2778" y="1707443"/>
            <a:ext cx="11613444" cy="15381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F4D55"/>
                </a:solidFill>
                <a:latin typeface="Arial"/>
                <a:cs typeface="Arial"/>
              </a:rPr>
              <a:t>Our rehabilitation center offers vision therapy, which helps patients with a variety of different conditions, including: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1800"/>
            <a:ext cx="12192000" cy="901700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12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0423" y="3735787"/>
            <a:ext cx="264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Here – Remove box and replace with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IMG_478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66" y="2695222"/>
            <a:ext cx="6074834" cy="40498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12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FFFFFF"/>
                </a:solidFill>
                <a:latin typeface="Arial"/>
                <a:cs typeface="Arial"/>
              </a:rPr>
              <a:t>Vision Therapy</a:t>
            </a:r>
            <a:endParaRPr lang="en-US" sz="3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556" y="3104444"/>
            <a:ext cx="4967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F4D55"/>
                </a:solidFill>
              </a:rPr>
              <a:t>• Brain injury and stroke</a:t>
            </a:r>
          </a:p>
          <a:p>
            <a:r>
              <a:rPr lang="en-US" sz="2400" dirty="0" smtClean="0">
                <a:solidFill>
                  <a:srgbClr val="3F4D55"/>
                </a:solidFill>
              </a:rPr>
              <a:t>• Macular degeneration, glaucoma, </a:t>
            </a:r>
          </a:p>
          <a:p>
            <a:r>
              <a:rPr lang="en-US" sz="2400" dirty="0" smtClean="0">
                <a:solidFill>
                  <a:srgbClr val="3F4D55"/>
                </a:solidFill>
              </a:rPr>
              <a:t>   diabetic retinopathy and cataracts</a:t>
            </a:r>
            <a:endParaRPr lang="en-US" sz="2400" dirty="0">
              <a:solidFill>
                <a:srgbClr val="3F4D55"/>
              </a:solidFill>
            </a:endParaRPr>
          </a:p>
          <a:p>
            <a:r>
              <a:rPr lang="en-US" sz="2400" dirty="0" smtClean="0">
                <a:solidFill>
                  <a:srgbClr val="3F4D55"/>
                </a:solidFill>
              </a:rPr>
              <a:t>• Pre-driving assessment</a:t>
            </a:r>
          </a:p>
          <a:p>
            <a:r>
              <a:rPr lang="en-US" sz="2400" dirty="0" smtClean="0">
                <a:solidFill>
                  <a:srgbClr val="3F4D55"/>
                </a:solidFill>
              </a:rPr>
              <a:t>• Outpatient treatments for children</a:t>
            </a:r>
          </a:p>
          <a:p>
            <a:r>
              <a:rPr lang="en-US" sz="2400" dirty="0" smtClean="0">
                <a:solidFill>
                  <a:srgbClr val="3F4D55"/>
                </a:solidFill>
              </a:rPr>
              <a:t>• Eye movement therapy</a:t>
            </a:r>
          </a:p>
        </p:txBody>
      </p:sp>
    </p:spTree>
    <p:extLst>
      <p:ext uri="{BB962C8B-B14F-4D97-AF65-F5344CB8AC3E}">
        <p14:creationId xmlns:p14="http://schemas.microsoft.com/office/powerpoint/2010/main" val="41705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800"/>
            <a:ext cx="12192000" cy="901700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12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0423" y="3735787"/>
            <a:ext cx="264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Here – Remove box and replace with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IMG_4834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42" y="0"/>
            <a:ext cx="6005566" cy="6858000"/>
          </a:xfrm>
          <a:prstGeom prst="rect">
            <a:avLst/>
          </a:prstGeom>
        </p:spPr>
      </p:pic>
      <p:pic>
        <p:nvPicPr>
          <p:cNvPr id="10" name="Picture 9" descr="IMG_4774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60" y="0"/>
            <a:ext cx="676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67425" y="1896180"/>
            <a:ext cx="2901243" cy="34378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3F4D55"/>
                </a:solidFill>
                <a:latin typeface="Arial"/>
                <a:cs typeface="Arial"/>
              </a:rPr>
              <a:t>Our new gym has a multitude of instruments to help our patients recover.</a:t>
            </a:r>
            <a:endParaRPr lang="en-US" sz="2400" dirty="0" smtClean="0">
              <a:solidFill>
                <a:srgbClr val="3F4D55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1800"/>
            <a:ext cx="12192000" cy="901700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7EA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12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FFFFFF"/>
                </a:solidFill>
                <a:latin typeface="Arial"/>
                <a:cs typeface="Arial"/>
              </a:rPr>
              <a:t>Gym</a:t>
            </a:r>
            <a:endParaRPr lang="en-US" sz="3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_4827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445"/>
            <a:ext cx="8297335" cy="55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800"/>
            <a:ext cx="12192000" cy="1247422"/>
          </a:xfrm>
          <a:prstGeom prst="rect">
            <a:avLst/>
          </a:prstGeom>
          <a:solidFill>
            <a:srgbClr val="4D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EA6"/>
              </a:solidFill>
            </a:endParaRPr>
          </a:p>
        </p:txBody>
      </p:sp>
      <p:pic>
        <p:nvPicPr>
          <p:cNvPr id="2" name="Picture 1" descr="IMG_4785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5" y="2079038"/>
            <a:ext cx="6660445" cy="4440296"/>
          </a:xfrm>
          <a:prstGeom prst="rect">
            <a:avLst/>
          </a:prstGeom>
        </p:spPr>
      </p:pic>
      <p:pic>
        <p:nvPicPr>
          <p:cNvPr id="8" name="Picture 7" descr="IMG_478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65" y="0"/>
            <a:ext cx="4246667" cy="69503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2221" y="555626"/>
            <a:ext cx="7704668" cy="109537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Our dedication to patient care and our state-of-the-art technology will have you back on your feet in no time.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4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272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Admission: Please contact the Good Samaritan Rehabilitation Center at 812-885-3601 for additional information.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Tom Hirons</dc:creator>
  <cp:lastModifiedBy>Carisa Safayee</cp:lastModifiedBy>
  <cp:revision>90</cp:revision>
  <cp:lastPrinted>2014-10-15T05:44:40Z</cp:lastPrinted>
  <dcterms:created xsi:type="dcterms:W3CDTF">2014-10-08T16:58:08Z</dcterms:created>
  <dcterms:modified xsi:type="dcterms:W3CDTF">2018-04-09T18:43:46Z</dcterms:modified>
</cp:coreProperties>
</file>